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CB1A5-456B-4B92-BA22-309E310BFAE7}" v="10" dt="2023-02-13T20:58:10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C5A8C-D57F-A32E-D553-9E550E7D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25E1BE-394B-6706-070B-33C8E59A0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83854FB-A964-FB02-84CF-D8A775D5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007ECA0-68D2-46BC-241A-8DF7F98F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61027EA-5045-8AD4-194F-352F6EB0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380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80E8F-ACE3-A804-AA75-F32F458A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C40DBA75-6EF1-5C24-C66A-2955A7F7A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23D200D-BF15-4A33-4678-954111C8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02D5EFB-99BC-2B4C-3590-6E30AF23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250B888-B4CE-A10B-C3D1-98AAA89C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43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6778E34-0F4F-7E0E-96AB-BD83EE697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AB6049E7-A9A2-3098-C0E8-DF409CC8C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110E55A-C7D0-1861-BA3A-22496407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F1C6240-76CD-F489-630C-6FCB9D99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71B30FF-23AC-6458-17BE-71FCF05C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798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C4A71D-9808-749D-4822-7152744E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B83BEBA-318A-6805-578E-82589DAF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17BB3A9-8AF4-89F6-56BB-C0ABC8A8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BC960EB-9500-14EA-BDBB-5DD708AC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6032904-BEA3-90DA-32E7-0D673498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475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6189F-DD97-A588-8D7E-9AD0F3C0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DFB40C4-918C-C861-61E2-C9065D63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49EC57A-7920-E4FF-1232-2233EC39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8A7C9C6-87F5-422F-2061-0A438CCE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5F6194B-63FF-2885-4FC4-5AA410A7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02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A72E9D-34A1-340F-88F4-462C504B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7D959E2-0752-CFDB-7363-2A8252B9A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8CCD7764-459F-D494-E9CA-3DED53E15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7142725-3C51-95DB-AB82-5D2A9DE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D1558BB-2DEB-83FB-C2B5-A8864DF4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59183C7-F0D5-20A7-6413-7485F778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103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FB41BF-4821-01E3-31DF-B91F9825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6E0B55D5-E1FB-D32C-9561-08581ACB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46A7992-4A68-26EE-8D02-121CC7BFC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59C0AE4E-F4F9-4A5B-E60B-CD5407D77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DA64EFEE-B3F0-E399-8D2D-58EFDA121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472762C1-67A8-DE42-5B2B-79BB8D45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33BC54C7-263E-7183-CA5E-BC7B7F2D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942DB0F6-5ED7-75E0-F413-3A15F400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227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82EA2-609C-4C08-E3A9-272D65A2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B9CB002B-7A27-592A-570F-18BA79CB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4BCE8520-4A71-EC84-1ED0-944CAAD0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CB3F1208-0868-6AEB-E578-5264838D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800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E3F12B01-2812-522B-4756-EB23C8A3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D26A4C0C-EF3D-A666-C95B-573147BB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19E35179-65D0-21D2-0AC2-1344EDA0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30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0FC69D-D604-E275-7377-2CADAA50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F58A18F-85F1-0570-4666-8EB5ECC8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6082DA7-488E-92E0-6DEC-E69F5C5F1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7B0CDAC0-70BE-62CC-51F2-4ED1B10D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1221998-CEEC-9C8E-6383-B5C97BA7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C0D2AC3A-BCDE-E4A5-5B97-7D9E46E5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668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4A6B03-18B9-C453-FC42-DA123ED3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33BFDB63-3942-C847-13C7-5ECFBD6FB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5F8D373B-EA13-F18E-A76A-34EC62A69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9834A6C-8755-3C60-1075-5A4D2847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EFAD2D9-DE56-94EA-A984-5ACB8E77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DE81FDB-9849-6404-85D5-89AC0E72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974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CCA608C5-2D6F-BE39-DE35-7DA24925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C3B8075-1946-E82C-FDC4-226F79324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0DD0905-710F-5009-E7D7-1292BDF67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557D-4930-4331-AEF1-89DC8DE512C6}" type="datetimeFigureOut">
              <a:rPr lang="sr-Latn-RS" smtClean="0"/>
              <a:t>13.2.2023.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4C64F63-695A-F5FA-1637-6BA923C7E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5C7DCE2-7E15-254D-0B91-34838F879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ED46-D796-4A5F-9EC5-C948BA35DF3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06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3F6FB9-FC85-B161-80EB-D87BCC6B9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нашег насеља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A04947-A70D-F72F-7B35-616900C02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52842"/>
          </a:xfrm>
        </p:spPr>
        <p:txBody>
          <a:bodyPr/>
          <a:lstStyle/>
          <a:p>
            <a:r>
              <a:rPr lang="sr-Cyrl-BA" dirty="0"/>
              <a:t>Презентација </a:t>
            </a:r>
            <a:endParaRPr lang="sr-Latn-R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7730A668-4B58-F2ED-8F2D-B23D6D557B7E}"/>
              </a:ext>
            </a:extLst>
          </p:cNvPr>
          <p:cNvSpPr txBox="1"/>
          <p:nvPr/>
        </p:nvSpPr>
        <p:spPr>
          <a:xfrm>
            <a:off x="4459458" y="4431714"/>
            <a:ext cx="576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Предмет: Природа и друштво  </a:t>
            </a:r>
          </a:p>
          <a:p>
            <a:r>
              <a:rPr lang="sr-Cyrl-BA" dirty="0"/>
              <a:t>Ученица: </a:t>
            </a:r>
            <a:r>
              <a:rPr lang="sr-Cyrl-BA" dirty="0" err="1"/>
              <a:t>Доротеа</a:t>
            </a:r>
            <a:r>
              <a:rPr lang="sr-Cyrl-BA" dirty="0"/>
              <a:t> Јовановић </a:t>
            </a:r>
            <a:r>
              <a:rPr lang="en-GB" dirty="0"/>
              <a:t>III2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9360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D16FE-B542-1FA4-4985-CC75A8BC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46FD7A3-63B3-3DF5-D1F4-04A8AA24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0592"/>
            <a:ext cx="10515600" cy="4351338"/>
          </a:xfrm>
        </p:spPr>
        <p:txBody>
          <a:bodyPr/>
          <a:lstStyle/>
          <a:p>
            <a:r>
              <a:rPr lang="sr-Cyrl-BA" dirty="0"/>
              <a:t> Пројекат: Израда макете и плана насеља Врачар, </a:t>
            </a:r>
            <a:r>
              <a:rPr lang="sr-Cyrl-BA" dirty="0" err="1"/>
              <a:t>део</a:t>
            </a:r>
            <a:r>
              <a:rPr lang="sr-Cyrl-BA" dirty="0"/>
              <a:t> око ОШ ,,Јован Миодраговић’’</a:t>
            </a:r>
          </a:p>
          <a:p>
            <a:r>
              <a:rPr lang="sr-Cyrl-BA" dirty="0"/>
              <a:t>Као основу за израду макете користила сам сателитски приказ мапе мог </a:t>
            </a:r>
            <a:r>
              <a:rPr lang="sr-Cyrl-BA" dirty="0" err="1"/>
              <a:t>дела</a:t>
            </a:r>
            <a:r>
              <a:rPr lang="sr-Cyrl-BA" dirty="0"/>
              <a:t> града</a:t>
            </a:r>
            <a:endParaRPr lang="sr-Latn-RS" dirty="0"/>
          </a:p>
        </p:txBody>
      </p:sp>
      <p:pic>
        <p:nvPicPr>
          <p:cNvPr id="5" name="Slika 4" descr="Slika na kojoj se nalazi mapa&#10;&#10;Opis je automatski generisan">
            <a:extLst>
              <a:ext uri="{FF2B5EF4-FFF2-40B4-BE49-F238E27FC236}">
                <a16:creationId xmlns:a16="http://schemas.microsoft.com/office/drawing/2014/main" id="{07CB5BB2-7C93-34D6-2E67-E9799329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40" y="2610192"/>
            <a:ext cx="7161151" cy="3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501896-23CA-0472-1E91-5B49AF29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9054CE4-161C-5904-696E-A606ECCDF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871"/>
            <a:ext cx="10515600" cy="4351338"/>
          </a:xfrm>
        </p:spPr>
        <p:txBody>
          <a:bodyPr/>
          <a:lstStyle/>
          <a:p>
            <a:r>
              <a:rPr lang="sr-Cyrl-BA" dirty="0"/>
              <a:t>Макету сам израдила од </a:t>
            </a:r>
            <a:r>
              <a:rPr lang="sr-Cyrl-BA" dirty="0" err="1"/>
              <a:t>картона,колаж</a:t>
            </a:r>
            <a:r>
              <a:rPr lang="sr-Cyrl-BA" dirty="0"/>
              <a:t> папира и маркера.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7336E7-9360-AD13-3A1A-94FC95C5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4" y="1801300"/>
            <a:ext cx="8902744" cy="4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3E0B39-C5C6-BBFC-8F48-B03B9A23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B682C703-8B9B-FEF6-B92A-87F68FE8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2"/>
            <a:ext cx="10515600" cy="4351338"/>
          </a:xfrm>
        </p:spPr>
        <p:txBody>
          <a:bodyPr/>
          <a:lstStyle/>
          <a:p>
            <a:r>
              <a:rPr lang="sr-Cyrl-BA" dirty="0"/>
              <a:t>Мој крај је раван, има баш пуно зграда и има доста зелених површина. Главни оријентир је ОШ ,,Јован Миодраговић ’’ а ту су и пекара </a:t>
            </a:r>
            <a:r>
              <a:rPr lang="sr-Cyrl-BA" dirty="0" err="1"/>
              <a:t>Лебовски</a:t>
            </a:r>
            <a:r>
              <a:rPr lang="sr-Cyrl-BA" dirty="0"/>
              <a:t>, полицијска станица, апотека, хотел, паркинг,  итд.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A4D637-FB22-DF10-07B0-B1D6AB2C7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7" y="1807381"/>
            <a:ext cx="6217919" cy="4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68F20-3598-9644-E546-E630907C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 </a:t>
            </a:r>
            <a:br>
              <a:rPr lang="sr-Cyrl-BA" dirty="0"/>
            </a:b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BC7AD87-FD62-A69D-3525-E2BA425C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38"/>
            <a:ext cx="10515600" cy="4351338"/>
          </a:xfrm>
        </p:spPr>
        <p:txBody>
          <a:bodyPr/>
          <a:lstStyle/>
          <a:p>
            <a:r>
              <a:rPr lang="sr-Cyrl-BA" dirty="0"/>
              <a:t>Макету сам фотографисала одозго, из птичје перспективе да бих направила план мог краја.</a:t>
            </a:r>
            <a:endParaRPr lang="sr-Latn-RS" dirty="0"/>
          </a:p>
        </p:txBody>
      </p:sp>
      <p:pic>
        <p:nvPicPr>
          <p:cNvPr id="5" name="Slika 4" descr="Slika na kojoj se nalazi tekst, podloga, raznobojno, različito&#10;&#10;Opis je automatski generisan">
            <a:extLst>
              <a:ext uri="{FF2B5EF4-FFF2-40B4-BE49-F238E27FC236}">
                <a16:creationId xmlns:a16="http://schemas.microsoft.com/office/drawing/2014/main" id="{B8F59B3C-64FE-6CF9-A955-E6F0D9B12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325564"/>
            <a:ext cx="7746314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0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6A84C-46E4-D557-1717-DE1BA098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 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0C450C1-B152-2676-548B-E38EF5B8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751"/>
            <a:ext cx="10515600" cy="4351338"/>
          </a:xfrm>
        </p:spPr>
        <p:txBody>
          <a:bodyPr/>
          <a:lstStyle/>
          <a:p>
            <a:r>
              <a:rPr lang="sr-Cyrl-BA" dirty="0"/>
              <a:t>На основу те фотографије сам направила основни план.</a:t>
            </a:r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A29051-DD02-D190-078A-165EDA4E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42" y="1690688"/>
            <a:ext cx="8034715" cy="47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9E390-95C8-7AF4-A02B-E8F371F5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  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8BD3AC0-CACB-8191-78E1-04B78625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sr-Cyrl-BA" dirty="0"/>
              <a:t>Уз помоћ дрвених бојица и маркера завршила сам израду плана.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F3EED1D-01D8-7040-7B00-9FEF4A3A0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15" y="1325564"/>
            <a:ext cx="8013569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56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138</Words>
  <Application>Microsoft Office PowerPoint</Application>
  <PresentationFormat>Široki ekran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Office</vt:lpstr>
      <vt:lpstr>План нашег насеља</vt:lpstr>
      <vt:lpstr> </vt:lpstr>
      <vt:lpstr> </vt:lpstr>
      <vt:lpstr>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нашег насеља</dc:title>
  <dc:creator>marko jovanovic</dc:creator>
  <cp:lastModifiedBy>marko jovanovic</cp:lastModifiedBy>
  <cp:revision>1</cp:revision>
  <dcterms:created xsi:type="dcterms:W3CDTF">2023-02-13T20:24:43Z</dcterms:created>
  <dcterms:modified xsi:type="dcterms:W3CDTF">2023-02-13T21:03:13Z</dcterms:modified>
</cp:coreProperties>
</file>